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3" r:id="rId3"/>
    <p:sldId id="270" r:id="rId4"/>
    <p:sldId id="257" r:id="rId5"/>
    <p:sldId id="259" r:id="rId6"/>
    <p:sldId id="258" r:id="rId7"/>
    <p:sldId id="260" r:id="rId8"/>
    <p:sldId id="271" r:id="rId9"/>
    <p:sldId id="266" r:id="rId10"/>
    <p:sldId id="269" r:id="rId11"/>
    <p:sldId id="267" r:id="rId12"/>
    <p:sldId id="268" r:id="rId13"/>
    <p:sldId id="272" r:id="rId1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y Giardina" initials="M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3300"/>
    <a:srgbClr val="FC8808"/>
    <a:srgbClr val="EE6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-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10-10T10:44:20.941" idx="2">
    <p:pos x="10" y="10"/>
    <p:text>Should answers be on the slide?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7F8D950-C538-40A9-8D79-FC8250032939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EDD3FD1-157C-43A7-9702-E47F04BFC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96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35FAAF2-16EC-4F07-91C9-434239CCAB3F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EF47081-E289-4E70-98BB-8A4DD07F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31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4190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092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Get creative with mailings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092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092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94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92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33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While the prospect</a:t>
            </a:r>
            <a:r>
              <a:rPr lang="en-US" baseline="0" dirty="0" smtClean="0"/>
              <a:t> is on campus for an official or unofficial </a:t>
            </a:r>
            <a:r>
              <a:rPr lang="en-US" baseline="0" dirty="0" smtClean="0"/>
              <a:t>visit.  Cannot hand-deliver an NLI off-campus.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40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Can’t happen on-campus</a:t>
            </a:r>
            <a:r>
              <a:rPr lang="en-US" baseline="0" dirty="0" smtClean="0"/>
              <a:t> during a dead period.  Can’t happen on-campus if there is media present.  Duke coaches can’t be present for any off-campus signing.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1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7 days.  14 days after last signature.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36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PSA has signed the institution's written offer of admission and/or financial aid or after the institution has received his or her financial deposit in response to its offer of admission.</a:t>
            </a:r>
            <a:r>
              <a:rPr lang="en-US" baseline="0" dirty="0" smtClean="0"/>
              <a:t>  For early decision applicants, the decision date is 12/15/14.  Compliance Office can confirm that PSA has submitted written acceptance.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11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4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Maybe not robes but could provide shower shoes, etc.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47081-E289-4E70-98BB-8A4DD07FEAC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09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8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7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62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4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84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37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33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43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3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24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F5178-C478-4BA0-AF01-1B864012AF1E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C8263-AF7C-4585-93D5-785298E98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29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066800"/>
            <a:ext cx="8610600" cy="3352799"/>
          </a:xfrm>
        </p:spPr>
        <p:txBody>
          <a:bodyPr>
            <a:noAutofit/>
          </a:bodyPr>
          <a:lstStyle/>
          <a:p>
            <a:r>
              <a:rPr lang="en-US" sz="9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Cookies with Compliance</a:t>
            </a:r>
            <a:endParaRPr lang="en-US" sz="96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371600"/>
          </a:xfrm>
        </p:spPr>
        <p:txBody>
          <a:bodyPr/>
          <a:lstStyle/>
          <a:p>
            <a:r>
              <a:rPr lang="en-US" b="1" dirty="0" smtClean="0">
                <a:solidFill>
                  <a:srgbClr val="FC8808"/>
                </a:solidFill>
                <a:latin typeface="Corbel" panose="020B0503020204020204" pitchFamily="34" charset="0"/>
              </a:rPr>
              <a:t>October 2014</a:t>
            </a:r>
            <a:endParaRPr lang="en-US" b="1" dirty="0">
              <a:solidFill>
                <a:srgbClr val="FC8808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0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33400"/>
            <a:ext cx="8382000" cy="30670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Can outside sponsors donate items (i.e., food, equipment, etc.) to our student-athletes?</a:t>
            </a:r>
            <a:endParaRPr lang="en-US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962400"/>
            <a:ext cx="7467600" cy="2438400"/>
          </a:xfrm>
        </p:spPr>
        <p:txBody>
          <a:bodyPr>
            <a:normAutofit fontScale="77500" lnSpcReduction="20000"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YES, as long as the items are donated to Duke and not given directly to the student-athletes.  </a:t>
            </a:r>
          </a:p>
          <a:p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  <a:p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May need to get clearance with IMG if it is a commercial sponsor.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4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42950"/>
            <a:ext cx="8153400" cy="30670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Can we mail a recruit a portion of a book that was produced to commemorate our season?</a:t>
            </a:r>
            <a:endParaRPr lang="en-US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962400"/>
            <a:ext cx="7467600" cy="2057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YES, as long as the pages are: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8.5 x 11 or smaller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Unbound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Placed inside a 9 x 12 (or smaller) envelope  </a:t>
            </a:r>
          </a:p>
          <a:p>
            <a:endParaRPr lang="en-US" sz="3600" dirty="0">
              <a:solidFill>
                <a:srgbClr val="EE600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19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19150"/>
            <a:ext cx="7772400" cy="306705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If we take pictures of a prospect while he is visiting campus, can we text or email him the pictures?</a:t>
            </a:r>
            <a:endParaRPr lang="en-US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343400"/>
            <a:ext cx="7467600" cy="2057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YES.  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75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43" y="26670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Questions?</a:t>
            </a:r>
            <a:endParaRPr lang="en-US" sz="7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10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81000"/>
            <a:ext cx="8915400" cy="1143000"/>
          </a:xfrm>
        </p:spPr>
        <p:txBody>
          <a:bodyPr>
            <a:noAutofit/>
          </a:bodyPr>
          <a:lstStyle/>
          <a:p>
            <a:r>
              <a:rPr lang="en-US" sz="38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Topics for Autonomy Legislation</a:t>
            </a:r>
            <a:endParaRPr lang="en-US" sz="3800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22" y="1447800"/>
            <a:ext cx="8395978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531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0"/>
            <a:ext cx="7772400" cy="2971799"/>
          </a:xfrm>
        </p:spPr>
        <p:txBody>
          <a:bodyPr>
            <a:noAutofit/>
          </a:bodyPr>
          <a:lstStyle/>
          <a:p>
            <a:r>
              <a:rPr lang="en-US" sz="80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Signing Day Trick or Treat</a:t>
            </a:r>
            <a:endParaRPr lang="en-US" sz="80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02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Signing Day Questions</a:t>
            </a:r>
            <a:endParaRPr lang="en-US" sz="54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438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chemeClr val="accent3">
                    <a:lumMod val="50000"/>
                  </a:schemeClr>
                </a:solidFill>
                <a:latin typeface="Chaparral Pro" pitchFamily="18" charset="0"/>
              </a:rPr>
              <a:t>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Can a coach ever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hand-deliver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an NLI? If so, when?  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Signing Day Questions</a:t>
            </a:r>
            <a:endParaRPr lang="en-US" sz="5400" dirty="0">
              <a:latin typeface="Segoe Print" panose="020006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04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Are there any restrictions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on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where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a PSA can sign an NLI, or what entities can be present during th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e signing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?  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45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Signing Day Questions</a:t>
            </a:r>
            <a:endParaRPr lang="en-US" sz="5400" dirty="0">
              <a:latin typeface="Segoe Print" panose="020006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4497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How many days does a PSA have to sign the NLI?  How many days after the PSA signs does an institution have to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process </a:t>
            </a: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the NLI 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with </a:t>
            </a: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the ACC? 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10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Signing Day Questions</a:t>
            </a:r>
            <a:endParaRPr lang="en-US" sz="5400" dirty="0">
              <a:latin typeface="Segoe Print" panose="020006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810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Corbel" panose="020B0503020204020204" pitchFamily="34" charset="0"/>
              </a:rPr>
              <a:t>When can a walk-on be treated like someone who has signed an NLI (e.g., increased contact, publicity, etc.)?  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46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43" y="11430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We Said YES!</a:t>
            </a:r>
            <a:endParaRPr lang="en-US" sz="7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257425"/>
            <a:ext cx="4230687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974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6750"/>
            <a:ext cx="7772400" cy="306705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Can we provide robes to student-athletes to use while walking between the locker room and the cold tub? </a:t>
            </a:r>
            <a:endParaRPr lang="en-US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467600" cy="1524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YES, as incidental to practice and medical treatment.  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8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408</Words>
  <Application>Microsoft Office PowerPoint</Application>
  <PresentationFormat>On-screen Show (4:3)</PresentationFormat>
  <Paragraphs>46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Cookies with Compliance</vt:lpstr>
      <vt:lpstr>Topics for Autonomy Legislation</vt:lpstr>
      <vt:lpstr>Signing Day Trick or Treat</vt:lpstr>
      <vt:lpstr>Signing Day Questions</vt:lpstr>
      <vt:lpstr>Signing Day Questions</vt:lpstr>
      <vt:lpstr>Signing Day Questions</vt:lpstr>
      <vt:lpstr>Signing Day Questions</vt:lpstr>
      <vt:lpstr>We Said YES!</vt:lpstr>
      <vt:lpstr>Can we provide robes to student-athletes to use while walking between the locker room and the cold tub? </vt:lpstr>
      <vt:lpstr>Can outside sponsors donate items (i.e., food, equipment, etc.) to our student-athletes?</vt:lpstr>
      <vt:lpstr>Can we mail a recruit a portion of a book that was produced to commemorate our season?</vt:lpstr>
      <vt:lpstr>If we take pictures of a prospect while he is visiting campus, can we text or email him the pictures?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Trick or Treat</dc:title>
  <dc:creator>Mary Giardina</dc:creator>
  <cp:lastModifiedBy>Amy Herman</cp:lastModifiedBy>
  <cp:revision>40</cp:revision>
  <cp:lastPrinted>2014-10-15T14:42:29Z</cp:lastPrinted>
  <dcterms:created xsi:type="dcterms:W3CDTF">2014-09-19T18:54:29Z</dcterms:created>
  <dcterms:modified xsi:type="dcterms:W3CDTF">2014-10-15T14:44:22Z</dcterms:modified>
</cp:coreProperties>
</file>